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>
        <p:scale>
          <a:sx n="89" d="100"/>
          <a:sy n="89" d="100"/>
        </p:scale>
        <p:origin x="-528" y="-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9BCADE-C396-42F9-9CB4-3E42ADFFE47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C7D1C3-A930-49C3-8238-9FD12CD0B69A}">
      <dgm:prSet phldrT="[Text]" custT="1"/>
      <dgm:spPr/>
      <dgm:t>
        <a:bodyPr/>
        <a:lstStyle/>
        <a:p>
          <a:r>
            <a:rPr lang="en-US" sz="2400" dirty="0" smtClean="0"/>
            <a:t>BE on time and ready for the BCE learning experience!!!</a:t>
          </a:r>
          <a:endParaRPr lang="en-US" sz="2400" dirty="0"/>
        </a:p>
      </dgm:t>
    </dgm:pt>
    <dgm:pt modelId="{4BBAC1CA-F6FB-4088-8941-BAECC992E1C8}" type="parTrans" cxnId="{1B7B84E4-3E59-4145-A344-51769275585E}">
      <dgm:prSet/>
      <dgm:spPr/>
      <dgm:t>
        <a:bodyPr/>
        <a:lstStyle/>
        <a:p>
          <a:endParaRPr lang="en-US"/>
        </a:p>
      </dgm:t>
    </dgm:pt>
    <dgm:pt modelId="{40C63495-6230-42C7-8C02-85E94E8E3663}" type="sibTrans" cxnId="{1B7B84E4-3E59-4145-A344-51769275585E}">
      <dgm:prSet/>
      <dgm:spPr/>
      <dgm:t>
        <a:bodyPr/>
        <a:lstStyle/>
        <a:p>
          <a:endParaRPr lang="en-US"/>
        </a:p>
      </dgm:t>
    </dgm:pt>
    <dgm:pt modelId="{942FFF24-71B7-4F2E-BF27-A3FD9E51365D}">
      <dgm:prSet phldrT="[Text]" custT="1"/>
      <dgm:spPr/>
      <dgm:t>
        <a:bodyPr/>
        <a:lstStyle/>
        <a:p>
          <a:r>
            <a:rPr lang="en-US" sz="2400" dirty="0" smtClean="0"/>
            <a:t>Always EXERCISE responsibility!</a:t>
          </a:r>
          <a:endParaRPr lang="en-US" sz="2400" dirty="0"/>
        </a:p>
      </dgm:t>
    </dgm:pt>
    <dgm:pt modelId="{0266C6F8-50FA-4D89-A9A6-F3C908159AE5}" type="parTrans" cxnId="{61B586FD-FB54-4448-BBD2-0FB72EEDC53C}">
      <dgm:prSet/>
      <dgm:spPr/>
      <dgm:t>
        <a:bodyPr/>
        <a:lstStyle/>
        <a:p>
          <a:endParaRPr lang="en-US"/>
        </a:p>
      </dgm:t>
    </dgm:pt>
    <dgm:pt modelId="{CE6C906D-DD0C-45DD-8FD8-9B6E7663C8CD}" type="sibTrans" cxnId="{61B586FD-FB54-4448-BBD2-0FB72EEDC53C}">
      <dgm:prSet/>
      <dgm:spPr/>
      <dgm:t>
        <a:bodyPr/>
        <a:lstStyle/>
        <a:p>
          <a:endParaRPr lang="en-US"/>
        </a:p>
      </dgm:t>
    </dgm:pt>
    <dgm:pt modelId="{135168B0-EC24-4837-AD10-3EB389F7D3BE}">
      <dgm:prSet phldrT="[Text]" custT="1"/>
      <dgm:spPr/>
      <dgm:t>
        <a:bodyPr/>
        <a:lstStyle/>
        <a:p>
          <a:r>
            <a:rPr lang="en-US" sz="2400" dirty="0" smtClean="0"/>
            <a:t>ENGAGE in learning individually and collaboratively with peers.</a:t>
          </a:r>
          <a:endParaRPr lang="en-US" sz="2400" dirty="0"/>
        </a:p>
      </dgm:t>
    </dgm:pt>
    <dgm:pt modelId="{F6EBD9EA-59E5-4222-AE9D-3DDEF8A6B4E7}" type="parTrans" cxnId="{1C57E72E-F31A-4D5A-B433-B633D8579821}">
      <dgm:prSet/>
      <dgm:spPr/>
      <dgm:t>
        <a:bodyPr/>
        <a:lstStyle/>
        <a:p>
          <a:endParaRPr lang="en-US"/>
        </a:p>
      </dgm:t>
    </dgm:pt>
    <dgm:pt modelId="{C21100BE-16AE-4325-9164-B562CB6CFC55}" type="sibTrans" cxnId="{1C57E72E-F31A-4D5A-B433-B633D8579821}">
      <dgm:prSet/>
      <dgm:spPr/>
      <dgm:t>
        <a:bodyPr/>
        <a:lstStyle/>
        <a:p>
          <a:endParaRPr lang="en-US"/>
        </a:p>
      </dgm:t>
    </dgm:pt>
    <dgm:pt modelId="{313036F3-3FC5-42B1-B02B-B46ABB3C0CF8}">
      <dgm:prSet phldrT="[Text]" custT="1"/>
      <dgm:spPr/>
      <dgm:t>
        <a:bodyPr/>
        <a:lstStyle/>
        <a:p>
          <a:r>
            <a:rPr lang="en-US" sz="2400" dirty="0" smtClean="0"/>
            <a:t>PRACTICE being kind to yourself and others.</a:t>
          </a:r>
          <a:endParaRPr lang="en-US" sz="2400" dirty="0"/>
        </a:p>
      </dgm:t>
    </dgm:pt>
    <dgm:pt modelId="{272DAF15-C32E-4684-96B2-F10A2F71B01F}" type="parTrans" cxnId="{E6E2FB2C-F3B1-411F-BC35-CC9391812F9B}">
      <dgm:prSet/>
      <dgm:spPr/>
      <dgm:t>
        <a:bodyPr/>
        <a:lstStyle/>
        <a:p>
          <a:endParaRPr lang="en-US"/>
        </a:p>
      </dgm:t>
    </dgm:pt>
    <dgm:pt modelId="{EA2A2349-FB04-4A64-955F-CF9A3F3187C7}" type="sibTrans" cxnId="{E6E2FB2C-F3B1-411F-BC35-CC9391812F9B}">
      <dgm:prSet/>
      <dgm:spPr/>
      <dgm:t>
        <a:bodyPr/>
        <a:lstStyle/>
        <a:p>
          <a:endParaRPr lang="en-US"/>
        </a:p>
      </dgm:t>
    </dgm:pt>
    <dgm:pt modelId="{D8B54064-093B-4B7B-A7D2-622CBEFF0A3B}" type="pres">
      <dgm:prSet presAssocID="{D69BCADE-C396-42F9-9CB4-3E42ADFFE478}" presName="diagram" presStyleCnt="0">
        <dgm:presLayoutVars>
          <dgm:dir/>
          <dgm:resizeHandles val="exact"/>
        </dgm:presLayoutVars>
      </dgm:prSet>
      <dgm:spPr/>
    </dgm:pt>
    <dgm:pt modelId="{924DC533-AB35-4D5F-B13E-9308FD4F0265}" type="pres">
      <dgm:prSet presAssocID="{EEC7D1C3-A930-49C3-8238-9FD12CD0B69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C64FCD-BF02-4701-9E10-DE0118941DD7}" type="pres">
      <dgm:prSet presAssocID="{40C63495-6230-42C7-8C02-85E94E8E3663}" presName="sibTrans" presStyleCnt="0"/>
      <dgm:spPr/>
    </dgm:pt>
    <dgm:pt modelId="{1AAB1D17-1C33-4044-AE11-ECCC75436C18}" type="pres">
      <dgm:prSet presAssocID="{942FFF24-71B7-4F2E-BF27-A3FD9E51365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50CD0-B304-4A34-B947-BF9C56D1982E}" type="pres">
      <dgm:prSet presAssocID="{CE6C906D-DD0C-45DD-8FD8-9B6E7663C8CD}" presName="sibTrans" presStyleCnt="0"/>
      <dgm:spPr/>
    </dgm:pt>
    <dgm:pt modelId="{CBC54B13-ECDA-4753-9724-3ACA9726143D}" type="pres">
      <dgm:prSet presAssocID="{135168B0-EC24-4837-AD10-3EB389F7D3B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C08BA5-8BF5-44E9-961A-71A3D7F458F8}" type="pres">
      <dgm:prSet presAssocID="{C21100BE-16AE-4325-9164-B562CB6CFC55}" presName="sibTrans" presStyleCnt="0"/>
      <dgm:spPr/>
    </dgm:pt>
    <dgm:pt modelId="{E68CA30F-6717-4F80-AEBC-65E0B787DF6A}" type="pres">
      <dgm:prSet presAssocID="{313036F3-3FC5-42B1-B02B-B46ABB3C0CF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57E72E-F31A-4D5A-B433-B633D8579821}" srcId="{D69BCADE-C396-42F9-9CB4-3E42ADFFE478}" destId="{135168B0-EC24-4837-AD10-3EB389F7D3BE}" srcOrd="2" destOrd="0" parTransId="{F6EBD9EA-59E5-4222-AE9D-3DDEF8A6B4E7}" sibTransId="{C21100BE-16AE-4325-9164-B562CB6CFC55}"/>
    <dgm:cxn modelId="{E6E2FB2C-F3B1-411F-BC35-CC9391812F9B}" srcId="{D69BCADE-C396-42F9-9CB4-3E42ADFFE478}" destId="{313036F3-3FC5-42B1-B02B-B46ABB3C0CF8}" srcOrd="3" destOrd="0" parTransId="{272DAF15-C32E-4684-96B2-F10A2F71B01F}" sibTransId="{EA2A2349-FB04-4A64-955F-CF9A3F3187C7}"/>
    <dgm:cxn modelId="{996CBD6A-EBDE-4E9A-815F-CA05BBDF2129}" type="presOf" srcId="{313036F3-3FC5-42B1-B02B-B46ABB3C0CF8}" destId="{E68CA30F-6717-4F80-AEBC-65E0B787DF6A}" srcOrd="0" destOrd="0" presId="urn:microsoft.com/office/officeart/2005/8/layout/default"/>
    <dgm:cxn modelId="{61B586FD-FB54-4448-BBD2-0FB72EEDC53C}" srcId="{D69BCADE-C396-42F9-9CB4-3E42ADFFE478}" destId="{942FFF24-71B7-4F2E-BF27-A3FD9E51365D}" srcOrd="1" destOrd="0" parTransId="{0266C6F8-50FA-4D89-A9A6-F3C908159AE5}" sibTransId="{CE6C906D-DD0C-45DD-8FD8-9B6E7663C8CD}"/>
    <dgm:cxn modelId="{56C4038F-810D-4EEF-9C53-F3FF0F7D2998}" type="presOf" srcId="{D69BCADE-C396-42F9-9CB4-3E42ADFFE478}" destId="{D8B54064-093B-4B7B-A7D2-622CBEFF0A3B}" srcOrd="0" destOrd="0" presId="urn:microsoft.com/office/officeart/2005/8/layout/default"/>
    <dgm:cxn modelId="{3EB9BDAF-07AB-460D-94B8-3999F1EB9716}" type="presOf" srcId="{135168B0-EC24-4837-AD10-3EB389F7D3BE}" destId="{CBC54B13-ECDA-4753-9724-3ACA9726143D}" srcOrd="0" destOrd="0" presId="urn:microsoft.com/office/officeart/2005/8/layout/default"/>
    <dgm:cxn modelId="{FBDB1C39-8041-46A7-A43D-3DB863BC361F}" type="presOf" srcId="{942FFF24-71B7-4F2E-BF27-A3FD9E51365D}" destId="{1AAB1D17-1C33-4044-AE11-ECCC75436C18}" srcOrd="0" destOrd="0" presId="urn:microsoft.com/office/officeart/2005/8/layout/default"/>
    <dgm:cxn modelId="{C9E77BAC-17E7-4BD6-95B2-EE8A8A182400}" type="presOf" srcId="{EEC7D1C3-A930-49C3-8238-9FD12CD0B69A}" destId="{924DC533-AB35-4D5F-B13E-9308FD4F0265}" srcOrd="0" destOrd="0" presId="urn:microsoft.com/office/officeart/2005/8/layout/default"/>
    <dgm:cxn modelId="{1B7B84E4-3E59-4145-A344-51769275585E}" srcId="{D69BCADE-C396-42F9-9CB4-3E42ADFFE478}" destId="{EEC7D1C3-A930-49C3-8238-9FD12CD0B69A}" srcOrd="0" destOrd="0" parTransId="{4BBAC1CA-F6FB-4088-8941-BAECC992E1C8}" sibTransId="{40C63495-6230-42C7-8C02-85E94E8E3663}"/>
    <dgm:cxn modelId="{870FB8C5-4619-4734-AC0E-D54EB8283613}" type="presParOf" srcId="{D8B54064-093B-4B7B-A7D2-622CBEFF0A3B}" destId="{924DC533-AB35-4D5F-B13E-9308FD4F0265}" srcOrd="0" destOrd="0" presId="urn:microsoft.com/office/officeart/2005/8/layout/default"/>
    <dgm:cxn modelId="{21241C6C-256E-4C8A-BFEA-FCCBC49A2641}" type="presParOf" srcId="{D8B54064-093B-4B7B-A7D2-622CBEFF0A3B}" destId="{C4C64FCD-BF02-4701-9E10-DE0118941DD7}" srcOrd="1" destOrd="0" presId="urn:microsoft.com/office/officeart/2005/8/layout/default"/>
    <dgm:cxn modelId="{22A186D3-CFC7-4B63-9B9D-0846773F786E}" type="presParOf" srcId="{D8B54064-093B-4B7B-A7D2-622CBEFF0A3B}" destId="{1AAB1D17-1C33-4044-AE11-ECCC75436C18}" srcOrd="2" destOrd="0" presId="urn:microsoft.com/office/officeart/2005/8/layout/default"/>
    <dgm:cxn modelId="{93A4A55A-0DC5-4F92-871F-396F17F78C22}" type="presParOf" srcId="{D8B54064-093B-4B7B-A7D2-622CBEFF0A3B}" destId="{6CD50CD0-B304-4A34-B947-BF9C56D1982E}" srcOrd="3" destOrd="0" presId="urn:microsoft.com/office/officeart/2005/8/layout/default"/>
    <dgm:cxn modelId="{3DBF4E6E-4C79-4769-8635-C95C1215FA00}" type="presParOf" srcId="{D8B54064-093B-4B7B-A7D2-622CBEFF0A3B}" destId="{CBC54B13-ECDA-4753-9724-3ACA9726143D}" srcOrd="4" destOrd="0" presId="urn:microsoft.com/office/officeart/2005/8/layout/default"/>
    <dgm:cxn modelId="{26BC71F0-B55A-430E-94AB-3090E282582A}" type="presParOf" srcId="{D8B54064-093B-4B7B-A7D2-622CBEFF0A3B}" destId="{25C08BA5-8BF5-44E9-961A-71A3D7F458F8}" srcOrd="5" destOrd="0" presId="urn:microsoft.com/office/officeart/2005/8/layout/default"/>
    <dgm:cxn modelId="{EDB0317F-B5CE-4C0D-83DF-C7BA799E4913}" type="presParOf" srcId="{D8B54064-093B-4B7B-A7D2-622CBEFF0A3B}" destId="{E68CA30F-6717-4F80-AEBC-65E0B787DF6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E154C8-6263-4F55-8BB7-636ADB96D25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E2D3AC-6E53-4D99-A9B9-55EB4CA3806F}">
      <dgm:prSet phldrT="[Text]" custT="1"/>
      <dgm:spPr/>
      <dgm:t>
        <a:bodyPr/>
        <a:lstStyle/>
        <a:p>
          <a:r>
            <a:rPr lang="en-US" sz="3200" dirty="0" smtClean="0"/>
            <a:t>Verbal guidance to allow students to self correct.</a:t>
          </a:r>
          <a:endParaRPr lang="en-US" sz="3200" dirty="0"/>
        </a:p>
      </dgm:t>
    </dgm:pt>
    <dgm:pt modelId="{C6B8ECA4-C61A-4B8C-BBB5-1C0631497D3B}" type="parTrans" cxnId="{257FB8DA-3545-4996-8815-C46B05C71C55}">
      <dgm:prSet/>
      <dgm:spPr/>
      <dgm:t>
        <a:bodyPr/>
        <a:lstStyle/>
        <a:p>
          <a:endParaRPr lang="en-US"/>
        </a:p>
      </dgm:t>
    </dgm:pt>
    <dgm:pt modelId="{8AC93479-FE41-4DFF-836C-39B5534EA7F8}" type="sibTrans" cxnId="{257FB8DA-3545-4996-8815-C46B05C71C55}">
      <dgm:prSet/>
      <dgm:spPr/>
      <dgm:t>
        <a:bodyPr/>
        <a:lstStyle/>
        <a:p>
          <a:endParaRPr lang="en-US"/>
        </a:p>
      </dgm:t>
    </dgm:pt>
    <dgm:pt modelId="{FD7D1052-CCEC-413B-AD69-99348739F666}">
      <dgm:prSet phldrT="[Text]" custT="1"/>
      <dgm:spPr/>
      <dgm:t>
        <a:bodyPr/>
        <a:lstStyle/>
        <a:p>
          <a:r>
            <a:rPr lang="en-US" sz="3200" dirty="0" smtClean="0"/>
            <a:t>Class Dojo notification</a:t>
          </a:r>
          <a:endParaRPr lang="en-US" sz="3200" dirty="0"/>
        </a:p>
      </dgm:t>
    </dgm:pt>
    <dgm:pt modelId="{9EF74ECB-FA6E-403E-9CD5-240DC8F41B0D}" type="parTrans" cxnId="{02B3F377-08D5-4AD8-8C76-C7263AEC97D7}">
      <dgm:prSet/>
      <dgm:spPr/>
      <dgm:t>
        <a:bodyPr/>
        <a:lstStyle/>
        <a:p>
          <a:endParaRPr lang="en-US"/>
        </a:p>
      </dgm:t>
    </dgm:pt>
    <dgm:pt modelId="{6B7A26EC-ECDF-40DF-9CD9-933E5800E547}" type="sibTrans" cxnId="{02B3F377-08D5-4AD8-8C76-C7263AEC97D7}">
      <dgm:prSet/>
      <dgm:spPr/>
      <dgm:t>
        <a:bodyPr/>
        <a:lstStyle/>
        <a:p>
          <a:endParaRPr lang="en-US"/>
        </a:p>
      </dgm:t>
    </dgm:pt>
    <dgm:pt modelId="{65519A62-43B0-45F1-B68B-BE2C6045B3BF}">
      <dgm:prSet phldrT="[Text]" custT="1"/>
      <dgm:spPr/>
      <dgm:t>
        <a:bodyPr/>
        <a:lstStyle/>
        <a:p>
          <a:r>
            <a:rPr lang="en-US" sz="3200" dirty="0" smtClean="0"/>
            <a:t>Parent teacher contact to draft a behavior plan</a:t>
          </a:r>
          <a:endParaRPr lang="en-US" sz="3200" dirty="0"/>
        </a:p>
      </dgm:t>
    </dgm:pt>
    <dgm:pt modelId="{C0318B13-12F6-44EE-A2CD-38CD5765F0E6}" type="parTrans" cxnId="{15A94393-D39C-4B25-B9F2-6AFEAFC6E1E6}">
      <dgm:prSet/>
      <dgm:spPr/>
      <dgm:t>
        <a:bodyPr/>
        <a:lstStyle/>
        <a:p>
          <a:endParaRPr lang="en-US"/>
        </a:p>
      </dgm:t>
    </dgm:pt>
    <dgm:pt modelId="{E5CF094C-D59A-4B64-B2FB-D07EFAB0583D}" type="sibTrans" cxnId="{15A94393-D39C-4B25-B9F2-6AFEAFC6E1E6}">
      <dgm:prSet/>
      <dgm:spPr/>
      <dgm:t>
        <a:bodyPr/>
        <a:lstStyle/>
        <a:p>
          <a:endParaRPr lang="en-US"/>
        </a:p>
      </dgm:t>
    </dgm:pt>
    <dgm:pt modelId="{C31709E7-43C6-4FA2-A944-471294D72D3C}" type="pres">
      <dgm:prSet presAssocID="{6EE154C8-6263-4F55-8BB7-636ADB96D255}" presName="outerComposite" presStyleCnt="0">
        <dgm:presLayoutVars>
          <dgm:chMax val="5"/>
          <dgm:dir/>
          <dgm:resizeHandles val="exact"/>
        </dgm:presLayoutVars>
      </dgm:prSet>
      <dgm:spPr/>
    </dgm:pt>
    <dgm:pt modelId="{172813F0-6DC4-413B-8E6C-C2064AD31EA6}" type="pres">
      <dgm:prSet presAssocID="{6EE154C8-6263-4F55-8BB7-636ADB96D255}" presName="dummyMaxCanvas" presStyleCnt="0">
        <dgm:presLayoutVars/>
      </dgm:prSet>
      <dgm:spPr/>
    </dgm:pt>
    <dgm:pt modelId="{5C452ABE-2618-43D6-BD0E-82989192F91C}" type="pres">
      <dgm:prSet presAssocID="{6EE154C8-6263-4F55-8BB7-636ADB96D25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127954-C0D3-483A-A403-6CE1299ABEF4}" type="pres">
      <dgm:prSet presAssocID="{6EE154C8-6263-4F55-8BB7-636ADB96D255}" presName="ThreeNodes_2" presStyleLbl="node1" presStyleIdx="1" presStyleCnt="3" custLinFactNeighborX="-1320" custLinFactNeighborY="46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B16202-C61F-4557-B6EE-8C0B14BED842}" type="pres">
      <dgm:prSet presAssocID="{6EE154C8-6263-4F55-8BB7-636ADB96D25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589B47-5DF2-4CF2-A1C7-0D45B784C9E5}" type="pres">
      <dgm:prSet presAssocID="{6EE154C8-6263-4F55-8BB7-636ADB96D255}" presName="ThreeConn_1-2" presStyleLbl="fgAccFollowNode1" presStyleIdx="0" presStyleCnt="2">
        <dgm:presLayoutVars>
          <dgm:bulletEnabled val="1"/>
        </dgm:presLayoutVars>
      </dgm:prSet>
      <dgm:spPr/>
    </dgm:pt>
    <dgm:pt modelId="{02296A3D-7A5C-4351-A5F9-6DFFCADE60F7}" type="pres">
      <dgm:prSet presAssocID="{6EE154C8-6263-4F55-8BB7-636ADB96D255}" presName="ThreeConn_2-3" presStyleLbl="fgAccFollowNode1" presStyleIdx="1" presStyleCnt="2">
        <dgm:presLayoutVars>
          <dgm:bulletEnabled val="1"/>
        </dgm:presLayoutVars>
      </dgm:prSet>
      <dgm:spPr/>
    </dgm:pt>
    <dgm:pt modelId="{F44171DE-F5F4-4830-89C7-5F8EFED86B78}" type="pres">
      <dgm:prSet presAssocID="{6EE154C8-6263-4F55-8BB7-636ADB96D25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80BFE-3C4E-4F56-95D9-7017E2E13995}" type="pres">
      <dgm:prSet presAssocID="{6EE154C8-6263-4F55-8BB7-636ADB96D25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8D6D02-A71E-4B8D-B055-7F0C11AF6D54}" type="pres">
      <dgm:prSet presAssocID="{6EE154C8-6263-4F55-8BB7-636ADB96D25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A94393-D39C-4B25-B9F2-6AFEAFC6E1E6}" srcId="{6EE154C8-6263-4F55-8BB7-636ADB96D255}" destId="{65519A62-43B0-45F1-B68B-BE2C6045B3BF}" srcOrd="2" destOrd="0" parTransId="{C0318B13-12F6-44EE-A2CD-38CD5765F0E6}" sibTransId="{E5CF094C-D59A-4B64-B2FB-D07EFAB0583D}"/>
    <dgm:cxn modelId="{6ECC7CBC-FA03-4A42-8BC3-42C08C93B408}" type="presOf" srcId="{65519A62-43B0-45F1-B68B-BE2C6045B3BF}" destId="{268D6D02-A71E-4B8D-B055-7F0C11AF6D54}" srcOrd="1" destOrd="0" presId="urn:microsoft.com/office/officeart/2005/8/layout/vProcess5"/>
    <dgm:cxn modelId="{ADF97B30-61FA-438E-93E1-02D455FAE3C5}" type="presOf" srcId="{8AC93479-FE41-4DFF-836C-39B5534EA7F8}" destId="{B4589B47-5DF2-4CF2-A1C7-0D45B784C9E5}" srcOrd="0" destOrd="0" presId="urn:microsoft.com/office/officeart/2005/8/layout/vProcess5"/>
    <dgm:cxn modelId="{257FB8DA-3545-4996-8815-C46B05C71C55}" srcId="{6EE154C8-6263-4F55-8BB7-636ADB96D255}" destId="{AFE2D3AC-6E53-4D99-A9B9-55EB4CA3806F}" srcOrd="0" destOrd="0" parTransId="{C6B8ECA4-C61A-4B8C-BBB5-1C0631497D3B}" sibTransId="{8AC93479-FE41-4DFF-836C-39B5534EA7F8}"/>
    <dgm:cxn modelId="{0A2800C7-405A-4EF9-B752-25231631A001}" type="presOf" srcId="{FD7D1052-CCEC-413B-AD69-99348739F666}" destId="{C9127954-C0D3-483A-A403-6CE1299ABEF4}" srcOrd="0" destOrd="0" presId="urn:microsoft.com/office/officeart/2005/8/layout/vProcess5"/>
    <dgm:cxn modelId="{95C50E1A-E691-4952-A063-B89D0537FF97}" type="presOf" srcId="{65519A62-43B0-45F1-B68B-BE2C6045B3BF}" destId="{72B16202-C61F-4557-B6EE-8C0B14BED842}" srcOrd="0" destOrd="0" presId="urn:microsoft.com/office/officeart/2005/8/layout/vProcess5"/>
    <dgm:cxn modelId="{52C1DC5B-22AA-434B-AE7E-2EE4C3DE6EBC}" type="presOf" srcId="{AFE2D3AC-6E53-4D99-A9B9-55EB4CA3806F}" destId="{F44171DE-F5F4-4830-89C7-5F8EFED86B78}" srcOrd="1" destOrd="0" presId="urn:microsoft.com/office/officeart/2005/8/layout/vProcess5"/>
    <dgm:cxn modelId="{6ACB6DC6-3CBB-4A99-A53B-244405D4B8DD}" type="presOf" srcId="{FD7D1052-CCEC-413B-AD69-99348739F666}" destId="{4DB80BFE-3C4E-4F56-95D9-7017E2E13995}" srcOrd="1" destOrd="0" presId="urn:microsoft.com/office/officeart/2005/8/layout/vProcess5"/>
    <dgm:cxn modelId="{02B3F377-08D5-4AD8-8C76-C7263AEC97D7}" srcId="{6EE154C8-6263-4F55-8BB7-636ADB96D255}" destId="{FD7D1052-CCEC-413B-AD69-99348739F666}" srcOrd="1" destOrd="0" parTransId="{9EF74ECB-FA6E-403E-9CD5-240DC8F41B0D}" sibTransId="{6B7A26EC-ECDF-40DF-9CD9-933E5800E547}"/>
    <dgm:cxn modelId="{96E79969-4094-41CD-8544-D01A7E78758A}" type="presOf" srcId="{AFE2D3AC-6E53-4D99-A9B9-55EB4CA3806F}" destId="{5C452ABE-2618-43D6-BD0E-82989192F91C}" srcOrd="0" destOrd="0" presId="urn:microsoft.com/office/officeart/2005/8/layout/vProcess5"/>
    <dgm:cxn modelId="{D512A0B9-2EA9-4272-BC0D-043FD8BF1E4C}" type="presOf" srcId="{6EE154C8-6263-4F55-8BB7-636ADB96D255}" destId="{C31709E7-43C6-4FA2-A944-471294D72D3C}" srcOrd="0" destOrd="0" presId="urn:microsoft.com/office/officeart/2005/8/layout/vProcess5"/>
    <dgm:cxn modelId="{5DA3BF7F-5DB3-467A-8710-D45F5A468450}" type="presOf" srcId="{6B7A26EC-ECDF-40DF-9CD9-933E5800E547}" destId="{02296A3D-7A5C-4351-A5F9-6DFFCADE60F7}" srcOrd="0" destOrd="0" presId="urn:microsoft.com/office/officeart/2005/8/layout/vProcess5"/>
    <dgm:cxn modelId="{F40721D2-B546-4E95-93FD-5308ED20B367}" type="presParOf" srcId="{C31709E7-43C6-4FA2-A944-471294D72D3C}" destId="{172813F0-6DC4-413B-8E6C-C2064AD31EA6}" srcOrd="0" destOrd="0" presId="urn:microsoft.com/office/officeart/2005/8/layout/vProcess5"/>
    <dgm:cxn modelId="{6FC463F7-81AF-490C-9B1B-54DB62F36DA4}" type="presParOf" srcId="{C31709E7-43C6-4FA2-A944-471294D72D3C}" destId="{5C452ABE-2618-43D6-BD0E-82989192F91C}" srcOrd="1" destOrd="0" presId="urn:microsoft.com/office/officeart/2005/8/layout/vProcess5"/>
    <dgm:cxn modelId="{9E4B648A-1DF5-4219-95FA-5185DC53B6CD}" type="presParOf" srcId="{C31709E7-43C6-4FA2-A944-471294D72D3C}" destId="{C9127954-C0D3-483A-A403-6CE1299ABEF4}" srcOrd="2" destOrd="0" presId="urn:microsoft.com/office/officeart/2005/8/layout/vProcess5"/>
    <dgm:cxn modelId="{2C7063CD-2DB4-4399-8404-4961DE059C73}" type="presParOf" srcId="{C31709E7-43C6-4FA2-A944-471294D72D3C}" destId="{72B16202-C61F-4557-B6EE-8C0B14BED842}" srcOrd="3" destOrd="0" presId="urn:microsoft.com/office/officeart/2005/8/layout/vProcess5"/>
    <dgm:cxn modelId="{B802A007-A088-4766-87E4-2FC0F86314FD}" type="presParOf" srcId="{C31709E7-43C6-4FA2-A944-471294D72D3C}" destId="{B4589B47-5DF2-4CF2-A1C7-0D45B784C9E5}" srcOrd="4" destOrd="0" presId="urn:microsoft.com/office/officeart/2005/8/layout/vProcess5"/>
    <dgm:cxn modelId="{3A896EB3-60A4-4D46-9349-C7294284E7C4}" type="presParOf" srcId="{C31709E7-43C6-4FA2-A944-471294D72D3C}" destId="{02296A3D-7A5C-4351-A5F9-6DFFCADE60F7}" srcOrd="5" destOrd="0" presId="urn:microsoft.com/office/officeart/2005/8/layout/vProcess5"/>
    <dgm:cxn modelId="{4DAD89B8-FB73-434A-B548-29A7FAC44E21}" type="presParOf" srcId="{C31709E7-43C6-4FA2-A944-471294D72D3C}" destId="{F44171DE-F5F4-4830-89C7-5F8EFED86B78}" srcOrd="6" destOrd="0" presId="urn:microsoft.com/office/officeart/2005/8/layout/vProcess5"/>
    <dgm:cxn modelId="{39DC5D3B-742E-4EB2-BC6E-A86ED9D192E8}" type="presParOf" srcId="{C31709E7-43C6-4FA2-A944-471294D72D3C}" destId="{4DB80BFE-3C4E-4F56-95D9-7017E2E13995}" srcOrd="7" destOrd="0" presId="urn:microsoft.com/office/officeart/2005/8/layout/vProcess5"/>
    <dgm:cxn modelId="{63C9988A-3A54-479B-A157-10E9E0D8CD28}" type="presParOf" srcId="{C31709E7-43C6-4FA2-A944-471294D72D3C}" destId="{268D6D02-A71E-4B8D-B055-7F0C11AF6D5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8771DA-E622-495B-81C4-6CC0E75DE39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DF41DE-CC99-460B-AAF3-9DA2AC46F431}">
      <dgm:prSet phldrT="[Text]" custT="1"/>
      <dgm:spPr/>
      <dgm:t>
        <a:bodyPr/>
        <a:lstStyle/>
        <a:p>
          <a:r>
            <a:rPr lang="en-US" sz="3600" dirty="0" smtClean="0"/>
            <a:t>Guidance referral-Ms. Brown, Counselor</a:t>
          </a:r>
          <a:endParaRPr lang="en-US" sz="3600" dirty="0"/>
        </a:p>
      </dgm:t>
    </dgm:pt>
    <dgm:pt modelId="{099F7044-AEFD-47D8-AC1B-A0877804C9B1}" type="parTrans" cxnId="{67A7C593-78CA-4DE3-8925-55D41EC5651F}">
      <dgm:prSet/>
      <dgm:spPr/>
      <dgm:t>
        <a:bodyPr/>
        <a:lstStyle/>
        <a:p>
          <a:endParaRPr lang="en-US"/>
        </a:p>
      </dgm:t>
    </dgm:pt>
    <dgm:pt modelId="{03660B8C-3EEF-4F80-94FD-21C9C81971AE}" type="sibTrans" cxnId="{67A7C593-78CA-4DE3-8925-55D41EC5651F}">
      <dgm:prSet/>
      <dgm:spPr/>
      <dgm:t>
        <a:bodyPr/>
        <a:lstStyle/>
        <a:p>
          <a:endParaRPr lang="en-US"/>
        </a:p>
      </dgm:t>
    </dgm:pt>
    <dgm:pt modelId="{80E32605-0765-4B95-8F0B-D08994DA85D6}">
      <dgm:prSet phldrT="[Text]" custT="1"/>
      <dgm:spPr/>
      <dgm:t>
        <a:bodyPr/>
        <a:lstStyle/>
        <a:p>
          <a:r>
            <a:rPr lang="en-US" sz="3200" dirty="0" smtClean="0"/>
            <a:t>Administrative assistance-Dr. Carpenter, Principal and/or Ms. Harris, Assistant Principal</a:t>
          </a:r>
          <a:endParaRPr lang="en-US" sz="3200" dirty="0"/>
        </a:p>
      </dgm:t>
    </dgm:pt>
    <dgm:pt modelId="{0DC6A31E-95A3-4A48-B7E6-D6F88DD4A172}" type="parTrans" cxnId="{3D2607B9-67FC-4309-AE04-A6C1FA50BE0E}">
      <dgm:prSet/>
      <dgm:spPr/>
      <dgm:t>
        <a:bodyPr/>
        <a:lstStyle/>
        <a:p>
          <a:endParaRPr lang="en-US"/>
        </a:p>
      </dgm:t>
    </dgm:pt>
    <dgm:pt modelId="{BEDFBF6C-C026-4F07-B812-9097EEC49CCE}" type="sibTrans" cxnId="{3D2607B9-67FC-4309-AE04-A6C1FA50BE0E}">
      <dgm:prSet/>
      <dgm:spPr/>
      <dgm:t>
        <a:bodyPr/>
        <a:lstStyle/>
        <a:p>
          <a:endParaRPr lang="en-US"/>
        </a:p>
      </dgm:t>
    </dgm:pt>
    <dgm:pt modelId="{21AD62A6-EA13-47FD-8569-D155B137547A}" type="pres">
      <dgm:prSet presAssocID="{CA8771DA-E622-495B-81C4-6CC0E75DE392}" presName="outerComposite" presStyleCnt="0">
        <dgm:presLayoutVars>
          <dgm:chMax val="5"/>
          <dgm:dir/>
          <dgm:resizeHandles val="exact"/>
        </dgm:presLayoutVars>
      </dgm:prSet>
      <dgm:spPr/>
    </dgm:pt>
    <dgm:pt modelId="{99EC27C6-8DE6-4382-AB1C-E0B9F6DC3F5D}" type="pres">
      <dgm:prSet presAssocID="{CA8771DA-E622-495B-81C4-6CC0E75DE392}" presName="dummyMaxCanvas" presStyleCnt="0">
        <dgm:presLayoutVars/>
      </dgm:prSet>
      <dgm:spPr/>
    </dgm:pt>
    <dgm:pt modelId="{9D20D74F-34DA-4086-88AA-6648BD94D69A}" type="pres">
      <dgm:prSet presAssocID="{CA8771DA-E622-495B-81C4-6CC0E75DE392}" presName="TwoNodes_1" presStyleLbl="node1" presStyleIdx="0" presStyleCnt="2">
        <dgm:presLayoutVars>
          <dgm:bulletEnabled val="1"/>
        </dgm:presLayoutVars>
      </dgm:prSet>
      <dgm:spPr/>
    </dgm:pt>
    <dgm:pt modelId="{3156584B-7A57-438B-A6FC-77B02E266097}" type="pres">
      <dgm:prSet presAssocID="{CA8771DA-E622-495B-81C4-6CC0E75DE392}" presName="TwoNodes_2" presStyleLbl="node1" presStyleIdx="1" presStyleCnt="2">
        <dgm:presLayoutVars>
          <dgm:bulletEnabled val="1"/>
        </dgm:presLayoutVars>
      </dgm:prSet>
      <dgm:spPr/>
    </dgm:pt>
    <dgm:pt modelId="{E41CA568-05B1-438E-B60D-486B35EBEC42}" type="pres">
      <dgm:prSet presAssocID="{CA8771DA-E622-495B-81C4-6CC0E75DE392}" presName="TwoConn_1-2" presStyleLbl="fgAccFollowNode1" presStyleIdx="0" presStyleCnt="1">
        <dgm:presLayoutVars>
          <dgm:bulletEnabled val="1"/>
        </dgm:presLayoutVars>
      </dgm:prSet>
      <dgm:spPr/>
    </dgm:pt>
    <dgm:pt modelId="{EDEAB34C-BD32-43FB-A647-28A58A38BC5B}" type="pres">
      <dgm:prSet presAssocID="{CA8771DA-E622-495B-81C4-6CC0E75DE392}" presName="TwoNodes_1_text" presStyleLbl="node1" presStyleIdx="1" presStyleCnt="2">
        <dgm:presLayoutVars>
          <dgm:bulletEnabled val="1"/>
        </dgm:presLayoutVars>
      </dgm:prSet>
      <dgm:spPr/>
    </dgm:pt>
    <dgm:pt modelId="{4A76E677-3B1C-4C46-A82F-87B617B62C40}" type="pres">
      <dgm:prSet presAssocID="{CA8771DA-E622-495B-81C4-6CC0E75DE392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7C41506A-196F-457B-BCAC-43959366DA15}" type="presOf" srcId="{1CDF41DE-CC99-460B-AAF3-9DA2AC46F431}" destId="{EDEAB34C-BD32-43FB-A647-28A58A38BC5B}" srcOrd="1" destOrd="0" presId="urn:microsoft.com/office/officeart/2005/8/layout/vProcess5"/>
    <dgm:cxn modelId="{67A7C593-78CA-4DE3-8925-55D41EC5651F}" srcId="{CA8771DA-E622-495B-81C4-6CC0E75DE392}" destId="{1CDF41DE-CC99-460B-AAF3-9DA2AC46F431}" srcOrd="0" destOrd="0" parTransId="{099F7044-AEFD-47D8-AC1B-A0877804C9B1}" sibTransId="{03660B8C-3EEF-4F80-94FD-21C9C81971AE}"/>
    <dgm:cxn modelId="{3D2607B9-67FC-4309-AE04-A6C1FA50BE0E}" srcId="{CA8771DA-E622-495B-81C4-6CC0E75DE392}" destId="{80E32605-0765-4B95-8F0B-D08994DA85D6}" srcOrd="1" destOrd="0" parTransId="{0DC6A31E-95A3-4A48-B7E6-D6F88DD4A172}" sibTransId="{BEDFBF6C-C026-4F07-B812-9097EEC49CCE}"/>
    <dgm:cxn modelId="{46768BA3-7415-4560-AECD-E99333748946}" type="presOf" srcId="{1CDF41DE-CC99-460B-AAF3-9DA2AC46F431}" destId="{9D20D74F-34DA-4086-88AA-6648BD94D69A}" srcOrd="0" destOrd="0" presId="urn:microsoft.com/office/officeart/2005/8/layout/vProcess5"/>
    <dgm:cxn modelId="{45D6A75E-9283-409C-B1EA-2D578F88D3CA}" type="presOf" srcId="{03660B8C-3EEF-4F80-94FD-21C9C81971AE}" destId="{E41CA568-05B1-438E-B60D-486B35EBEC42}" srcOrd="0" destOrd="0" presId="urn:microsoft.com/office/officeart/2005/8/layout/vProcess5"/>
    <dgm:cxn modelId="{4DD2BE90-EF99-4D8A-8A22-EA78457211D2}" type="presOf" srcId="{80E32605-0765-4B95-8F0B-D08994DA85D6}" destId="{3156584B-7A57-438B-A6FC-77B02E266097}" srcOrd="0" destOrd="0" presId="urn:microsoft.com/office/officeart/2005/8/layout/vProcess5"/>
    <dgm:cxn modelId="{4B35C9CC-7BCF-4B2A-8A79-27C49DE7F8A3}" type="presOf" srcId="{80E32605-0765-4B95-8F0B-D08994DA85D6}" destId="{4A76E677-3B1C-4C46-A82F-87B617B62C40}" srcOrd="1" destOrd="0" presId="urn:microsoft.com/office/officeart/2005/8/layout/vProcess5"/>
    <dgm:cxn modelId="{2CD10F96-C0F3-49D0-8D66-FA64AB07B8D4}" type="presOf" srcId="{CA8771DA-E622-495B-81C4-6CC0E75DE392}" destId="{21AD62A6-EA13-47FD-8569-D155B137547A}" srcOrd="0" destOrd="0" presId="urn:microsoft.com/office/officeart/2005/8/layout/vProcess5"/>
    <dgm:cxn modelId="{858DA3B2-4D44-47AE-8323-BF09CF0832B7}" type="presParOf" srcId="{21AD62A6-EA13-47FD-8569-D155B137547A}" destId="{99EC27C6-8DE6-4382-AB1C-E0B9F6DC3F5D}" srcOrd="0" destOrd="0" presId="urn:microsoft.com/office/officeart/2005/8/layout/vProcess5"/>
    <dgm:cxn modelId="{2F4D14C3-6166-47F5-8CF0-6119CB66E2CE}" type="presParOf" srcId="{21AD62A6-EA13-47FD-8569-D155B137547A}" destId="{9D20D74F-34DA-4086-88AA-6648BD94D69A}" srcOrd="1" destOrd="0" presId="urn:microsoft.com/office/officeart/2005/8/layout/vProcess5"/>
    <dgm:cxn modelId="{3D1B4037-632D-41C2-A05F-7550BD34C976}" type="presParOf" srcId="{21AD62A6-EA13-47FD-8569-D155B137547A}" destId="{3156584B-7A57-438B-A6FC-77B02E266097}" srcOrd="2" destOrd="0" presId="urn:microsoft.com/office/officeart/2005/8/layout/vProcess5"/>
    <dgm:cxn modelId="{68ED1A2E-6B8E-4BEE-AD09-4BA420FBDC0B}" type="presParOf" srcId="{21AD62A6-EA13-47FD-8569-D155B137547A}" destId="{E41CA568-05B1-438E-B60D-486B35EBEC42}" srcOrd="3" destOrd="0" presId="urn:microsoft.com/office/officeart/2005/8/layout/vProcess5"/>
    <dgm:cxn modelId="{8B4374C3-8163-42F9-B3A1-2DFAF55EE29A}" type="presParOf" srcId="{21AD62A6-EA13-47FD-8569-D155B137547A}" destId="{EDEAB34C-BD32-43FB-A647-28A58A38BC5B}" srcOrd="4" destOrd="0" presId="urn:microsoft.com/office/officeart/2005/8/layout/vProcess5"/>
    <dgm:cxn modelId="{196105C3-5312-4A84-AEEE-DA36C5D80C67}" type="presParOf" srcId="{21AD62A6-EA13-47FD-8569-D155B137547A}" destId="{4A76E677-3B1C-4C46-A82F-87B617B62C40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097134-4557-4C10-ADCF-5580C0880A6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2F8ABF-726B-40D0-B845-A3846589D4C5}">
      <dgm:prSet phldrT="[Text]" custT="1"/>
      <dgm:spPr/>
      <dgm:t>
        <a:bodyPr/>
        <a:lstStyle/>
        <a:p>
          <a:r>
            <a:rPr lang="en-US" sz="1800" b="1" dirty="0" smtClean="0"/>
            <a:t>SCHOOL DAY: 8:20-3:05</a:t>
          </a:r>
        </a:p>
        <a:p>
          <a:r>
            <a:rPr lang="en-US" sz="1800" b="1" dirty="0" smtClean="0"/>
            <a:t>Attendance is critical so please schedule appointments before or after school if possible.</a:t>
          </a:r>
          <a:endParaRPr lang="en-US" sz="1800" b="1" dirty="0"/>
        </a:p>
      </dgm:t>
    </dgm:pt>
    <dgm:pt modelId="{78600D3B-C6C2-4F5B-AA0A-6BB43961D24A}" type="parTrans" cxnId="{1DDF0461-F953-4AA6-A98B-B9D0DB6BE0D7}">
      <dgm:prSet/>
      <dgm:spPr/>
      <dgm:t>
        <a:bodyPr/>
        <a:lstStyle/>
        <a:p>
          <a:endParaRPr lang="en-US"/>
        </a:p>
      </dgm:t>
    </dgm:pt>
    <dgm:pt modelId="{6028850B-743B-4F9D-9162-DD2AFE89B0BB}" type="sibTrans" cxnId="{1DDF0461-F953-4AA6-A98B-B9D0DB6BE0D7}">
      <dgm:prSet/>
      <dgm:spPr/>
      <dgm:t>
        <a:bodyPr/>
        <a:lstStyle/>
        <a:p>
          <a:endParaRPr lang="en-US"/>
        </a:p>
      </dgm:t>
    </dgm:pt>
    <dgm:pt modelId="{9AD150AF-9DA8-442C-A2EB-5A96E9989791}">
      <dgm:prSet phldrT="[Text]" custT="1"/>
      <dgm:spPr/>
      <dgm:t>
        <a:bodyPr/>
        <a:lstStyle/>
        <a:p>
          <a:r>
            <a:rPr lang="en-US" sz="1800" b="1" dirty="0" smtClean="0"/>
            <a:t>HOMEWORK is assigned and required Monday thru Thursday. Homework is posted on a homework calendar and class web page.</a:t>
          </a:r>
          <a:endParaRPr lang="en-US" sz="1800" b="1" dirty="0"/>
        </a:p>
      </dgm:t>
    </dgm:pt>
    <dgm:pt modelId="{17DA9059-285A-45EC-A783-83C6EE124041}" type="parTrans" cxnId="{0BC384DD-85DC-405B-B35E-A617F6B194AA}">
      <dgm:prSet/>
      <dgm:spPr/>
      <dgm:t>
        <a:bodyPr/>
        <a:lstStyle/>
        <a:p>
          <a:endParaRPr lang="en-US"/>
        </a:p>
      </dgm:t>
    </dgm:pt>
    <dgm:pt modelId="{BD46D162-5C51-4AC8-88B1-2B1DD02EC83F}" type="sibTrans" cxnId="{0BC384DD-85DC-405B-B35E-A617F6B194AA}">
      <dgm:prSet/>
      <dgm:spPr/>
      <dgm:t>
        <a:bodyPr/>
        <a:lstStyle/>
        <a:p>
          <a:endParaRPr lang="en-US"/>
        </a:p>
      </dgm:t>
    </dgm:pt>
    <dgm:pt modelId="{5D42BA07-ED38-4093-9EE0-A13CF3282B01}">
      <dgm:prSet phldrT="[Text]" custT="1"/>
      <dgm:spPr/>
      <dgm:t>
        <a:bodyPr/>
        <a:lstStyle/>
        <a:p>
          <a:r>
            <a:rPr lang="en-US" sz="1800" b="1" dirty="0" smtClean="0"/>
            <a:t>TRANSPORTATION: If you desire to change your child’s transportation it must be in writing. Emergency messages may also be sent on Class Dojo.</a:t>
          </a:r>
          <a:endParaRPr lang="en-US" sz="1800" b="1" dirty="0"/>
        </a:p>
      </dgm:t>
    </dgm:pt>
    <dgm:pt modelId="{DD24FD0E-53BA-45C9-BB54-009D3D123B15}" type="parTrans" cxnId="{786078E8-28F2-4093-9A02-B64C7C0DF4D2}">
      <dgm:prSet/>
      <dgm:spPr/>
      <dgm:t>
        <a:bodyPr/>
        <a:lstStyle/>
        <a:p>
          <a:endParaRPr lang="en-US"/>
        </a:p>
      </dgm:t>
    </dgm:pt>
    <dgm:pt modelId="{0BB4378E-DB76-48AD-92D5-C469ACE0BAEF}" type="sibTrans" cxnId="{786078E8-28F2-4093-9A02-B64C7C0DF4D2}">
      <dgm:prSet/>
      <dgm:spPr/>
      <dgm:t>
        <a:bodyPr/>
        <a:lstStyle/>
        <a:p>
          <a:endParaRPr lang="en-US"/>
        </a:p>
      </dgm:t>
    </dgm:pt>
    <dgm:pt modelId="{0458EC53-A0B1-49A8-B9DD-D54A8D0D5D50}">
      <dgm:prSet phldrT="[Text]" custT="1"/>
      <dgm:spPr/>
      <dgm:t>
        <a:bodyPr/>
        <a:lstStyle/>
        <a:p>
          <a:r>
            <a:rPr lang="en-US" sz="1800" b="1" dirty="0" smtClean="0"/>
            <a:t>COMMUNICATION: Infinite Campus Parent Portal and Class Dojo are you stay in the know tools.  </a:t>
          </a:r>
          <a:r>
            <a:rPr lang="en-US" sz="1800" b="1" dirty="0" err="1" smtClean="0"/>
            <a:t>Mrs</a:t>
          </a:r>
          <a:r>
            <a:rPr lang="en-US" sz="1800" b="1" dirty="0" smtClean="0"/>
            <a:t> Tammy Barnes will assist with IC Parent Portal</a:t>
          </a:r>
          <a:endParaRPr lang="en-US" sz="1800" b="1" dirty="0"/>
        </a:p>
      </dgm:t>
    </dgm:pt>
    <dgm:pt modelId="{80DE97FD-B4BA-4711-81D4-C24726EA5C68}" type="parTrans" cxnId="{7C548B8F-6C5F-4C86-B382-26057F5B12F0}">
      <dgm:prSet/>
      <dgm:spPr/>
      <dgm:t>
        <a:bodyPr/>
        <a:lstStyle/>
        <a:p>
          <a:endParaRPr lang="en-US"/>
        </a:p>
      </dgm:t>
    </dgm:pt>
    <dgm:pt modelId="{8ACB4032-0B65-4973-9B01-647456B67A69}" type="sibTrans" cxnId="{7C548B8F-6C5F-4C86-B382-26057F5B12F0}">
      <dgm:prSet/>
      <dgm:spPr/>
      <dgm:t>
        <a:bodyPr/>
        <a:lstStyle/>
        <a:p>
          <a:endParaRPr lang="en-US"/>
        </a:p>
      </dgm:t>
    </dgm:pt>
    <dgm:pt modelId="{8DC14CC2-6627-4224-AFBE-B8BECC7082F4}" type="pres">
      <dgm:prSet presAssocID="{4F097134-4557-4C10-ADCF-5580C0880A6F}" presName="diagram" presStyleCnt="0">
        <dgm:presLayoutVars>
          <dgm:dir/>
          <dgm:resizeHandles val="exact"/>
        </dgm:presLayoutVars>
      </dgm:prSet>
      <dgm:spPr/>
    </dgm:pt>
    <dgm:pt modelId="{45632009-F3D0-4DF0-9C64-C5CE49C6B524}" type="pres">
      <dgm:prSet presAssocID="{272F8ABF-726B-40D0-B845-A3846589D4C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39C07E-5CF5-425D-9037-7AECE855F201}" type="pres">
      <dgm:prSet presAssocID="{6028850B-743B-4F9D-9162-DD2AFE89B0BB}" presName="sibTrans" presStyleCnt="0"/>
      <dgm:spPr/>
    </dgm:pt>
    <dgm:pt modelId="{B9FF46D6-EEC4-4376-B4C9-B1D41C85C35B}" type="pres">
      <dgm:prSet presAssocID="{9AD150AF-9DA8-442C-A2EB-5A96E998979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6CBBD9-4D82-442D-B863-1EC38D0E4D29}" type="pres">
      <dgm:prSet presAssocID="{BD46D162-5C51-4AC8-88B1-2B1DD02EC83F}" presName="sibTrans" presStyleCnt="0"/>
      <dgm:spPr/>
    </dgm:pt>
    <dgm:pt modelId="{76881066-90C3-4E33-9F3F-31557BDCF6B2}" type="pres">
      <dgm:prSet presAssocID="{5D42BA07-ED38-4093-9EE0-A13CF3282B0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93FEEC-0EAA-412D-8D70-AB09D00D3316}" type="pres">
      <dgm:prSet presAssocID="{0BB4378E-DB76-48AD-92D5-C469ACE0BAEF}" presName="sibTrans" presStyleCnt="0"/>
      <dgm:spPr/>
    </dgm:pt>
    <dgm:pt modelId="{92DCF0A5-735F-4529-B836-77B965815239}" type="pres">
      <dgm:prSet presAssocID="{0458EC53-A0B1-49A8-B9DD-D54A8D0D5D5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91F54A-3F34-4109-B006-6BA86881DCB6}" type="presOf" srcId="{5D42BA07-ED38-4093-9EE0-A13CF3282B01}" destId="{76881066-90C3-4E33-9F3F-31557BDCF6B2}" srcOrd="0" destOrd="0" presId="urn:microsoft.com/office/officeart/2005/8/layout/default"/>
    <dgm:cxn modelId="{71DDB7C0-E1DF-467B-A92E-7BE824D24613}" type="presOf" srcId="{4F097134-4557-4C10-ADCF-5580C0880A6F}" destId="{8DC14CC2-6627-4224-AFBE-B8BECC7082F4}" srcOrd="0" destOrd="0" presId="urn:microsoft.com/office/officeart/2005/8/layout/default"/>
    <dgm:cxn modelId="{0BC384DD-85DC-405B-B35E-A617F6B194AA}" srcId="{4F097134-4557-4C10-ADCF-5580C0880A6F}" destId="{9AD150AF-9DA8-442C-A2EB-5A96E9989791}" srcOrd="1" destOrd="0" parTransId="{17DA9059-285A-45EC-A783-83C6EE124041}" sibTransId="{BD46D162-5C51-4AC8-88B1-2B1DD02EC83F}"/>
    <dgm:cxn modelId="{22C7E8F9-7DE0-4523-AB33-742D54EBABCC}" type="presOf" srcId="{9AD150AF-9DA8-442C-A2EB-5A96E9989791}" destId="{B9FF46D6-EEC4-4376-B4C9-B1D41C85C35B}" srcOrd="0" destOrd="0" presId="urn:microsoft.com/office/officeart/2005/8/layout/default"/>
    <dgm:cxn modelId="{1E870997-3643-444C-B12B-1E2A8E2A4B26}" type="presOf" srcId="{0458EC53-A0B1-49A8-B9DD-D54A8D0D5D50}" destId="{92DCF0A5-735F-4529-B836-77B965815239}" srcOrd="0" destOrd="0" presId="urn:microsoft.com/office/officeart/2005/8/layout/default"/>
    <dgm:cxn modelId="{786078E8-28F2-4093-9A02-B64C7C0DF4D2}" srcId="{4F097134-4557-4C10-ADCF-5580C0880A6F}" destId="{5D42BA07-ED38-4093-9EE0-A13CF3282B01}" srcOrd="2" destOrd="0" parTransId="{DD24FD0E-53BA-45C9-BB54-009D3D123B15}" sibTransId="{0BB4378E-DB76-48AD-92D5-C469ACE0BAEF}"/>
    <dgm:cxn modelId="{1DDF0461-F953-4AA6-A98B-B9D0DB6BE0D7}" srcId="{4F097134-4557-4C10-ADCF-5580C0880A6F}" destId="{272F8ABF-726B-40D0-B845-A3846589D4C5}" srcOrd="0" destOrd="0" parTransId="{78600D3B-C6C2-4F5B-AA0A-6BB43961D24A}" sibTransId="{6028850B-743B-4F9D-9162-DD2AFE89B0BB}"/>
    <dgm:cxn modelId="{C96E6227-D465-4748-8934-6F63BB66BFE5}" type="presOf" srcId="{272F8ABF-726B-40D0-B845-A3846589D4C5}" destId="{45632009-F3D0-4DF0-9C64-C5CE49C6B524}" srcOrd="0" destOrd="0" presId="urn:microsoft.com/office/officeart/2005/8/layout/default"/>
    <dgm:cxn modelId="{7C548B8F-6C5F-4C86-B382-26057F5B12F0}" srcId="{4F097134-4557-4C10-ADCF-5580C0880A6F}" destId="{0458EC53-A0B1-49A8-B9DD-D54A8D0D5D50}" srcOrd="3" destOrd="0" parTransId="{80DE97FD-B4BA-4711-81D4-C24726EA5C68}" sibTransId="{8ACB4032-0B65-4973-9B01-647456B67A69}"/>
    <dgm:cxn modelId="{1E7F16B3-BEAF-44F6-80C9-A61858244F36}" type="presParOf" srcId="{8DC14CC2-6627-4224-AFBE-B8BECC7082F4}" destId="{45632009-F3D0-4DF0-9C64-C5CE49C6B524}" srcOrd="0" destOrd="0" presId="urn:microsoft.com/office/officeart/2005/8/layout/default"/>
    <dgm:cxn modelId="{AA1EDF22-79B6-48F8-B0D3-70C593E2DEED}" type="presParOf" srcId="{8DC14CC2-6627-4224-AFBE-B8BECC7082F4}" destId="{2D39C07E-5CF5-425D-9037-7AECE855F201}" srcOrd="1" destOrd="0" presId="urn:microsoft.com/office/officeart/2005/8/layout/default"/>
    <dgm:cxn modelId="{80AC7CAE-B318-42DE-99D3-AE7F922434B2}" type="presParOf" srcId="{8DC14CC2-6627-4224-AFBE-B8BECC7082F4}" destId="{B9FF46D6-EEC4-4376-B4C9-B1D41C85C35B}" srcOrd="2" destOrd="0" presId="urn:microsoft.com/office/officeart/2005/8/layout/default"/>
    <dgm:cxn modelId="{805AE3C4-CDAA-42A9-9FFA-B3DB5CB399E5}" type="presParOf" srcId="{8DC14CC2-6627-4224-AFBE-B8BECC7082F4}" destId="{2C6CBBD9-4D82-442D-B863-1EC38D0E4D29}" srcOrd="3" destOrd="0" presId="urn:microsoft.com/office/officeart/2005/8/layout/default"/>
    <dgm:cxn modelId="{F08ACFE2-0E1F-4C27-8805-2BAE1B51B8BB}" type="presParOf" srcId="{8DC14CC2-6627-4224-AFBE-B8BECC7082F4}" destId="{76881066-90C3-4E33-9F3F-31557BDCF6B2}" srcOrd="4" destOrd="0" presId="urn:microsoft.com/office/officeart/2005/8/layout/default"/>
    <dgm:cxn modelId="{CCC25164-0656-4DD2-89AC-55CFAF808E4B}" type="presParOf" srcId="{8DC14CC2-6627-4224-AFBE-B8BECC7082F4}" destId="{BD93FEEC-0EAA-412D-8D70-AB09D00D3316}" srcOrd="5" destOrd="0" presId="urn:microsoft.com/office/officeart/2005/8/layout/default"/>
    <dgm:cxn modelId="{FA5F0597-FE76-40C7-8AB7-C9BFE4EBC30E}" type="presParOf" srcId="{8DC14CC2-6627-4224-AFBE-B8BECC7082F4}" destId="{92DCF0A5-735F-4529-B836-77B96581523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4DC533-AB35-4D5F-B13E-9308FD4F0265}">
      <dsp:nvSpPr>
        <dsp:cNvPr id="0" name=""/>
        <dsp:cNvSpPr/>
      </dsp:nvSpPr>
      <dsp:spPr>
        <a:xfrm>
          <a:off x="464939" y="3144"/>
          <a:ext cx="3090788" cy="18544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 on time and ready for the BCE learning experience!!!</a:t>
          </a:r>
          <a:endParaRPr lang="en-US" sz="2400" kern="1200" dirty="0"/>
        </a:p>
      </dsp:txBody>
      <dsp:txXfrm>
        <a:off x="464939" y="3144"/>
        <a:ext cx="3090788" cy="1854472"/>
      </dsp:txXfrm>
    </dsp:sp>
    <dsp:sp modelId="{1AAB1D17-1C33-4044-AE11-ECCC75436C18}">
      <dsp:nvSpPr>
        <dsp:cNvPr id="0" name=""/>
        <dsp:cNvSpPr/>
      </dsp:nvSpPr>
      <dsp:spPr>
        <a:xfrm>
          <a:off x="3864805" y="3144"/>
          <a:ext cx="3090788" cy="18544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Always EXERCISE responsibility!</a:t>
          </a:r>
          <a:endParaRPr lang="en-US" sz="2400" kern="1200" dirty="0"/>
        </a:p>
      </dsp:txBody>
      <dsp:txXfrm>
        <a:off x="3864805" y="3144"/>
        <a:ext cx="3090788" cy="1854472"/>
      </dsp:txXfrm>
    </dsp:sp>
    <dsp:sp modelId="{CBC54B13-ECDA-4753-9724-3ACA9726143D}">
      <dsp:nvSpPr>
        <dsp:cNvPr id="0" name=""/>
        <dsp:cNvSpPr/>
      </dsp:nvSpPr>
      <dsp:spPr>
        <a:xfrm>
          <a:off x="7264672" y="3144"/>
          <a:ext cx="3090788" cy="18544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ENGAGE in learning individually and collaboratively with peers.</a:t>
          </a:r>
          <a:endParaRPr lang="en-US" sz="2400" kern="1200" dirty="0"/>
        </a:p>
      </dsp:txBody>
      <dsp:txXfrm>
        <a:off x="7264672" y="3144"/>
        <a:ext cx="3090788" cy="1854472"/>
      </dsp:txXfrm>
    </dsp:sp>
    <dsp:sp modelId="{E68CA30F-6717-4F80-AEBC-65E0B787DF6A}">
      <dsp:nvSpPr>
        <dsp:cNvPr id="0" name=""/>
        <dsp:cNvSpPr/>
      </dsp:nvSpPr>
      <dsp:spPr>
        <a:xfrm>
          <a:off x="3864805" y="2166695"/>
          <a:ext cx="3090788" cy="18544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PRACTICE being kind to yourself and others.</a:t>
          </a:r>
          <a:endParaRPr lang="en-US" sz="2400" kern="1200" dirty="0"/>
        </a:p>
      </dsp:txBody>
      <dsp:txXfrm>
        <a:off x="3864805" y="2166695"/>
        <a:ext cx="3090788" cy="18544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452ABE-2618-43D6-BD0E-82989192F91C}">
      <dsp:nvSpPr>
        <dsp:cNvPr id="0" name=""/>
        <dsp:cNvSpPr/>
      </dsp:nvSpPr>
      <dsp:spPr>
        <a:xfrm>
          <a:off x="0" y="0"/>
          <a:ext cx="9197340" cy="1471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Verbal guidance to allow students to self correct.</a:t>
          </a:r>
          <a:endParaRPr lang="en-US" sz="3200" kern="1200" dirty="0"/>
        </a:p>
      </dsp:txBody>
      <dsp:txXfrm>
        <a:off x="43109" y="43109"/>
        <a:ext cx="7609112" cy="1385618"/>
      </dsp:txXfrm>
    </dsp:sp>
    <dsp:sp modelId="{C9127954-C0D3-483A-A403-6CE1299ABEF4}">
      <dsp:nvSpPr>
        <dsp:cNvPr id="0" name=""/>
        <dsp:cNvSpPr/>
      </dsp:nvSpPr>
      <dsp:spPr>
        <a:xfrm>
          <a:off x="690125" y="1786201"/>
          <a:ext cx="9197340" cy="1471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Class Dojo notification</a:t>
          </a:r>
          <a:endParaRPr lang="en-US" sz="3200" kern="1200" dirty="0"/>
        </a:p>
      </dsp:txBody>
      <dsp:txXfrm>
        <a:off x="733234" y="1829310"/>
        <a:ext cx="7342898" cy="1385618"/>
      </dsp:txXfrm>
    </dsp:sp>
    <dsp:sp modelId="{72B16202-C61F-4557-B6EE-8C0B14BED842}">
      <dsp:nvSpPr>
        <dsp:cNvPr id="0" name=""/>
        <dsp:cNvSpPr/>
      </dsp:nvSpPr>
      <dsp:spPr>
        <a:xfrm>
          <a:off x="1623059" y="3434285"/>
          <a:ext cx="9197340" cy="1471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Parent teacher contact to draft a behavior plan</a:t>
          </a:r>
          <a:endParaRPr lang="en-US" sz="3200" kern="1200" dirty="0"/>
        </a:p>
      </dsp:txBody>
      <dsp:txXfrm>
        <a:off x="1666168" y="3477394"/>
        <a:ext cx="7342898" cy="1385618"/>
      </dsp:txXfrm>
    </dsp:sp>
    <dsp:sp modelId="{B4589B47-5DF2-4CF2-A1C7-0D45B784C9E5}">
      <dsp:nvSpPr>
        <dsp:cNvPr id="0" name=""/>
        <dsp:cNvSpPr/>
      </dsp:nvSpPr>
      <dsp:spPr>
        <a:xfrm>
          <a:off x="8240646" y="1116142"/>
          <a:ext cx="956693" cy="9566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8455902" y="1116142"/>
        <a:ext cx="526181" cy="719911"/>
      </dsp:txXfrm>
    </dsp:sp>
    <dsp:sp modelId="{02296A3D-7A5C-4351-A5F9-6DFFCADE60F7}">
      <dsp:nvSpPr>
        <dsp:cNvPr id="0" name=""/>
        <dsp:cNvSpPr/>
      </dsp:nvSpPr>
      <dsp:spPr>
        <a:xfrm>
          <a:off x="9052176" y="2823473"/>
          <a:ext cx="956693" cy="9566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9267432" y="2823473"/>
        <a:ext cx="526181" cy="7199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0D74F-34DA-4086-88AA-6648BD94D69A}">
      <dsp:nvSpPr>
        <dsp:cNvPr id="0" name=""/>
        <dsp:cNvSpPr/>
      </dsp:nvSpPr>
      <dsp:spPr>
        <a:xfrm>
          <a:off x="0" y="0"/>
          <a:ext cx="9197340" cy="1810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Guidance referral-Ms. Brown, Counselor</a:t>
          </a:r>
          <a:endParaRPr lang="en-US" sz="3600" kern="1200" dirty="0"/>
        </a:p>
      </dsp:txBody>
      <dsp:txXfrm>
        <a:off x="53041" y="53041"/>
        <a:ext cx="7325590" cy="1704858"/>
      </dsp:txXfrm>
    </dsp:sp>
    <dsp:sp modelId="{3156584B-7A57-438B-A6FC-77B02E266097}">
      <dsp:nvSpPr>
        <dsp:cNvPr id="0" name=""/>
        <dsp:cNvSpPr/>
      </dsp:nvSpPr>
      <dsp:spPr>
        <a:xfrm>
          <a:off x="1623059" y="2213372"/>
          <a:ext cx="9197340" cy="1810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Administrative assistance-Dr. Carpenter, Principal and/or Ms. Harris, Assistant Principal</a:t>
          </a:r>
          <a:endParaRPr lang="en-US" sz="3200" kern="1200" dirty="0"/>
        </a:p>
      </dsp:txBody>
      <dsp:txXfrm>
        <a:off x="1676100" y="2266413"/>
        <a:ext cx="6291086" cy="1704858"/>
      </dsp:txXfrm>
    </dsp:sp>
    <dsp:sp modelId="{E41CA568-05B1-438E-B60D-486B35EBEC42}">
      <dsp:nvSpPr>
        <dsp:cNvPr id="0" name=""/>
        <dsp:cNvSpPr/>
      </dsp:nvSpPr>
      <dsp:spPr>
        <a:xfrm>
          <a:off x="8020228" y="1423600"/>
          <a:ext cx="1177111" cy="117711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8285078" y="1423600"/>
        <a:ext cx="647411" cy="8857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632009-F3D0-4DF0-9C64-C5CE49C6B524}">
      <dsp:nvSpPr>
        <dsp:cNvPr id="0" name=""/>
        <dsp:cNvSpPr/>
      </dsp:nvSpPr>
      <dsp:spPr>
        <a:xfrm>
          <a:off x="464939" y="3144"/>
          <a:ext cx="3090788" cy="18544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SCHOOL DAY: 8:20-3:05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Attendance is critical so please schedule appointments before or after school if possible.</a:t>
          </a:r>
          <a:endParaRPr lang="en-US" sz="1800" b="1" kern="1200" dirty="0"/>
        </a:p>
      </dsp:txBody>
      <dsp:txXfrm>
        <a:off x="464939" y="3144"/>
        <a:ext cx="3090788" cy="1854472"/>
      </dsp:txXfrm>
    </dsp:sp>
    <dsp:sp modelId="{B9FF46D6-EEC4-4376-B4C9-B1D41C85C35B}">
      <dsp:nvSpPr>
        <dsp:cNvPr id="0" name=""/>
        <dsp:cNvSpPr/>
      </dsp:nvSpPr>
      <dsp:spPr>
        <a:xfrm>
          <a:off x="3864805" y="3144"/>
          <a:ext cx="3090788" cy="18544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HOMEWORK is assigned and required Monday thru Thursday. Homework is posted on a homework calendar and class web page.</a:t>
          </a:r>
          <a:endParaRPr lang="en-US" sz="1800" b="1" kern="1200" dirty="0"/>
        </a:p>
      </dsp:txBody>
      <dsp:txXfrm>
        <a:off x="3864805" y="3144"/>
        <a:ext cx="3090788" cy="1854472"/>
      </dsp:txXfrm>
    </dsp:sp>
    <dsp:sp modelId="{76881066-90C3-4E33-9F3F-31557BDCF6B2}">
      <dsp:nvSpPr>
        <dsp:cNvPr id="0" name=""/>
        <dsp:cNvSpPr/>
      </dsp:nvSpPr>
      <dsp:spPr>
        <a:xfrm>
          <a:off x="7264672" y="3144"/>
          <a:ext cx="3090788" cy="18544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TRANSPORTATION: If you desire to change your child’s transportation it must be in writing. Emergency messages may also be sent on Class Dojo.</a:t>
          </a:r>
          <a:endParaRPr lang="en-US" sz="1800" b="1" kern="1200" dirty="0"/>
        </a:p>
      </dsp:txBody>
      <dsp:txXfrm>
        <a:off x="7264672" y="3144"/>
        <a:ext cx="3090788" cy="1854472"/>
      </dsp:txXfrm>
    </dsp:sp>
    <dsp:sp modelId="{92DCF0A5-735F-4529-B836-77B965815239}">
      <dsp:nvSpPr>
        <dsp:cNvPr id="0" name=""/>
        <dsp:cNvSpPr/>
      </dsp:nvSpPr>
      <dsp:spPr>
        <a:xfrm>
          <a:off x="3864805" y="2166695"/>
          <a:ext cx="3090788" cy="18544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COMMUNICATION: Infinite Campus Parent Portal and Class Dojo are you stay in the know tools.  </a:t>
          </a:r>
          <a:r>
            <a:rPr lang="en-US" sz="1800" b="1" kern="1200" dirty="0" err="1" smtClean="0"/>
            <a:t>Mrs</a:t>
          </a:r>
          <a:r>
            <a:rPr lang="en-US" sz="1800" b="1" kern="1200" dirty="0" smtClean="0"/>
            <a:t> Tammy Barnes will assist with IC Parent Portal</a:t>
          </a:r>
          <a:endParaRPr lang="en-US" sz="1800" b="1" kern="1200" dirty="0"/>
        </a:p>
      </dsp:txBody>
      <dsp:txXfrm>
        <a:off x="3864805" y="2166695"/>
        <a:ext cx="3090788" cy="18544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9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80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81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3644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42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35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15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46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3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9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33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7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58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24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9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2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8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43A57-D417-4D8E-9300-75969B9D56D9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FAB12-489B-44BF-8F95-9176EE4AA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5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Bradymi@Richmond.k12.ga.us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076" y="1803405"/>
            <a:ext cx="11634952" cy="1825096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Welcome to 5</a:t>
            </a:r>
            <a:r>
              <a:rPr lang="en-US" sz="4400" b="1" baseline="30000" dirty="0" smtClean="0"/>
              <a:t>th</a:t>
            </a:r>
            <a:r>
              <a:rPr lang="en-US" sz="4400" b="1" dirty="0" smtClean="0"/>
              <a:t> grade Open House</a:t>
            </a:r>
            <a:br>
              <a:rPr lang="en-US" sz="4400" b="1" dirty="0" smtClean="0"/>
            </a:br>
            <a:r>
              <a:rPr lang="en-US" sz="4400" b="1" dirty="0" smtClean="0"/>
              <a:t>2022-2023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128664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400" b="1" dirty="0" smtClean="0"/>
              <a:t>Barton Chapel Elementary School</a:t>
            </a:r>
          </a:p>
          <a:p>
            <a:pPr algn="ctr"/>
            <a:r>
              <a:rPr lang="en-US" sz="2400" b="1" dirty="0" smtClean="0"/>
              <a:t>Dr. L. Carpenter, Principal</a:t>
            </a:r>
          </a:p>
          <a:p>
            <a:pPr algn="ctr"/>
            <a:r>
              <a:rPr lang="en-US" sz="2400" b="1" dirty="0" smtClean="0"/>
              <a:t>Mrs. J. Harris, Assistant Principal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75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Fifth Grade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1.  </a:t>
            </a:r>
            <a:r>
              <a:rPr lang="en-US" b="1" dirty="0" err="1"/>
              <a:t>i</a:t>
            </a:r>
            <a:r>
              <a:rPr lang="en-US" b="1" dirty="0"/>
              <a:t>-Ready Diagnostic: Reading and Math</a:t>
            </a:r>
          </a:p>
          <a:p>
            <a:pPr marL="457200" lvl="1" indent="0">
              <a:buNone/>
            </a:pPr>
            <a:r>
              <a:rPr lang="en-US" b="1" dirty="0"/>
              <a:t>Administered in the Fall, Winter and Spring</a:t>
            </a:r>
          </a:p>
          <a:p>
            <a:pPr marL="457200" lvl="1" indent="0">
              <a:buNone/>
            </a:pPr>
            <a:r>
              <a:rPr lang="en-US" b="1" dirty="0"/>
              <a:t>Growth Monitoring administered monthly to track growth in reading and math</a:t>
            </a:r>
          </a:p>
          <a:p>
            <a:pPr marL="457200" lvl="1" indent="0">
              <a:buNone/>
            </a:pPr>
            <a:r>
              <a:rPr lang="en-US" b="1" dirty="0"/>
              <a:t>Instructional lessons in reading and math are completed daily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2. Content Mastery Assessment (CMAs) RCSS unit assessments for English Language Arts, Math, Science and Social Studies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3. Georgia Milestones Assessment-administered in the spring in Reading, Writing, Math, and Science (5</a:t>
            </a:r>
            <a:r>
              <a:rPr lang="en-US" b="1" baseline="30000" dirty="0"/>
              <a:t>th</a:t>
            </a:r>
            <a:r>
              <a:rPr lang="en-US" b="1" dirty="0"/>
              <a:t> Grade)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4. Weekly classroom assessments selected by the teacher to monitor progress on    weekly Georgia Standards of Excellence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809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Grade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1" dirty="0"/>
              <a:t>8 Glue Sticks</a:t>
            </a:r>
          </a:p>
          <a:p>
            <a:r>
              <a:rPr lang="en-US" sz="2400" b="1" dirty="0"/>
              <a:t>Index cards</a:t>
            </a:r>
          </a:p>
          <a:p>
            <a:r>
              <a:rPr lang="en-US" sz="2400" b="1" dirty="0"/>
              <a:t>Sheet protectors</a:t>
            </a:r>
          </a:p>
          <a:p>
            <a:r>
              <a:rPr lang="en-US" sz="2400" b="1" dirty="0"/>
              <a:t>Dividers</a:t>
            </a:r>
          </a:p>
          <a:p>
            <a:r>
              <a:rPr lang="en-US" sz="2400" b="1" dirty="0"/>
              <a:t>Plastic pencil case</a:t>
            </a:r>
          </a:p>
          <a:p>
            <a:r>
              <a:rPr lang="en-US" sz="2400" b="1" dirty="0"/>
              <a:t>6-70 Sheets notebook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Book bag</a:t>
            </a:r>
          </a:p>
          <a:p>
            <a:r>
              <a:rPr lang="en-US" b="1" dirty="0"/>
              <a:t>1.5in. 3 ring binder with dividers</a:t>
            </a:r>
          </a:p>
          <a:p>
            <a:r>
              <a:rPr lang="en-US" b="1" dirty="0"/>
              <a:t>lead pencils</a:t>
            </a:r>
          </a:p>
          <a:p>
            <a:r>
              <a:rPr lang="en-US" b="1" dirty="0"/>
              <a:t>Covered hand held pencil sharpener</a:t>
            </a:r>
          </a:p>
          <a:p>
            <a:r>
              <a:rPr lang="en-US" b="1" dirty="0"/>
              <a:t>Highlighters (5 different colors)</a:t>
            </a:r>
          </a:p>
          <a:p>
            <a:r>
              <a:rPr lang="en-US" b="1" dirty="0"/>
              <a:t>Colored pencils</a:t>
            </a:r>
          </a:p>
          <a:p>
            <a:r>
              <a:rPr lang="en-US" b="1" dirty="0"/>
              <a:t>4 composition notebooks(2 orange and 2 greens)</a:t>
            </a:r>
          </a:p>
          <a:p>
            <a:r>
              <a:rPr lang="en-US" b="1" dirty="0"/>
              <a:t>Notebook paper (wide or college rule)</a:t>
            </a:r>
          </a:p>
          <a:p>
            <a:r>
              <a:rPr lang="en-US" b="1" dirty="0"/>
              <a:t>Headphones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664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Reminders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278963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4330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9" y="764373"/>
            <a:ext cx="9490841" cy="1293028"/>
          </a:xfrm>
        </p:spPr>
        <p:txBody>
          <a:bodyPr/>
          <a:lstStyle/>
          <a:p>
            <a:r>
              <a:rPr lang="en-US" b="1" dirty="0" smtClean="0"/>
              <a:t>Richmond County School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/>
              <a:t>Mission Statement</a:t>
            </a:r>
          </a:p>
          <a:p>
            <a:pPr marL="0" indent="0" algn="ctr">
              <a:buNone/>
            </a:pPr>
            <a:r>
              <a:rPr lang="en-US" sz="2800" b="1" dirty="0" smtClean="0"/>
              <a:t>Building a world-class school system through education, collaboration, and innovation.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 dirty="0" smtClean="0"/>
              <a:t>Vision Statement</a:t>
            </a:r>
          </a:p>
          <a:p>
            <a:pPr marL="0" indent="0" algn="ctr">
              <a:buNone/>
            </a:pPr>
            <a:r>
              <a:rPr lang="en-US" sz="2800" b="1" dirty="0" smtClean="0"/>
              <a:t>The Richmond County School System will create a world-class, globally competitive school system where all students will graduate and are college and career ready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0824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59" y="1524000"/>
            <a:ext cx="4083269" cy="1600200"/>
          </a:xfrm>
        </p:spPr>
        <p:txBody>
          <a:bodyPr/>
          <a:lstStyle/>
          <a:p>
            <a:pPr algn="ctr"/>
            <a:r>
              <a:rPr lang="en-US" b="1" dirty="0" smtClean="0"/>
              <a:t>Introduction To The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3628" y="746759"/>
            <a:ext cx="7998371" cy="5471925"/>
          </a:xfrm>
        </p:spPr>
        <p:txBody>
          <a:bodyPr/>
          <a:lstStyle/>
          <a:p>
            <a:r>
              <a:rPr lang="en-US" b="1" dirty="0" smtClean="0"/>
              <a:t>Mrs. Michelle Brady-ELA and Science-Room 128</a:t>
            </a:r>
          </a:p>
          <a:p>
            <a:r>
              <a:rPr lang="en-US" b="1" dirty="0" smtClean="0"/>
              <a:t>Ms. Tiffany Hill-ELA and Science-Room 133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Mr. Michael Mosley-Math and Social Studies-Room 132</a:t>
            </a:r>
          </a:p>
          <a:p>
            <a:r>
              <a:rPr lang="en-US" b="1" dirty="0" smtClean="0"/>
              <a:t>Mr. Daniel </a:t>
            </a:r>
            <a:r>
              <a:rPr lang="en-US" b="1" dirty="0" err="1" smtClean="0"/>
              <a:t>Warthen</a:t>
            </a:r>
            <a:r>
              <a:rPr lang="en-US" b="1" dirty="0" smtClean="0"/>
              <a:t>-Math and Social Studies-Room 127</a:t>
            </a:r>
          </a:p>
          <a:p>
            <a:endParaRPr lang="en-US" b="1" dirty="0"/>
          </a:p>
          <a:p>
            <a:r>
              <a:rPr lang="en-US" b="1" dirty="0" smtClean="0"/>
              <a:t>Ms. </a:t>
            </a:r>
            <a:r>
              <a:rPr lang="en-US" b="1" dirty="0" err="1" smtClean="0"/>
              <a:t>Tenisha</a:t>
            </a:r>
            <a:r>
              <a:rPr lang="en-US" b="1" dirty="0" smtClean="0"/>
              <a:t> Blair-</a:t>
            </a:r>
            <a:r>
              <a:rPr lang="en-US" b="1" dirty="0" err="1" smtClean="0"/>
              <a:t>i</a:t>
            </a:r>
            <a:r>
              <a:rPr lang="en-US" b="1" dirty="0" smtClean="0"/>
              <a:t>-Ready Interventionist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359" y="3124199"/>
            <a:ext cx="4083269" cy="3094485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>
                <a:solidFill>
                  <a:srgbClr val="FF0000"/>
                </a:solidFill>
              </a:rPr>
              <a:t>Fifth Grade Team 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84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Meet the teacher</a:t>
            </a:r>
            <a:br>
              <a:rPr lang="en-US" b="1" dirty="0" smtClean="0"/>
            </a:br>
            <a:r>
              <a:rPr lang="en-US" b="1" dirty="0" smtClean="0"/>
              <a:t>Mrs. Michelle </a:t>
            </a:r>
            <a:r>
              <a:rPr lang="en-US" b="1" dirty="0" err="1" smtClean="0"/>
              <a:t>brady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39160"/>
            <a:ext cx="5334000" cy="4782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/>
              <a:t>I am incredibly excited to be apart of the 5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 grade team at BCE.  I will be teaching English Language Arts and Science this school year.  This will be my 28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 year in elementary education. I have been a BCE Roadrunner for 18 years.  I currently reside in Richmond County along with Thomas, my husband and Walker my fur baby. In my “me” time I enjoy watching old mystery </a:t>
            </a:r>
            <a:r>
              <a:rPr lang="en-US" sz="1800" b="1" dirty="0" err="1" smtClean="0"/>
              <a:t>tv</a:t>
            </a:r>
            <a:r>
              <a:rPr lang="en-US" sz="1800" b="1" dirty="0" smtClean="0"/>
              <a:t> shows, sipping on my favorite drink from my favorite place Starbucks, and playing with my </a:t>
            </a:r>
            <a:r>
              <a:rPr lang="en-US" sz="1800" b="1" dirty="0" err="1" smtClean="0"/>
              <a:t>buppy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WalkWalk</a:t>
            </a:r>
            <a:r>
              <a:rPr lang="en-US" sz="1800" b="1" dirty="0" smtClean="0"/>
              <a:t>!</a:t>
            </a:r>
          </a:p>
          <a:p>
            <a:pPr marL="0" indent="0">
              <a:buNone/>
            </a:pPr>
            <a:r>
              <a:rPr lang="en-US" sz="1600" b="1" dirty="0" smtClean="0"/>
              <a:t>Contact Information: </a:t>
            </a:r>
          </a:p>
          <a:p>
            <a:pPr marL="0" indent="0">
              <a:buNone/>
            </a:pPr>
            <a:r>
              <a:rPr lang="en-US" sz="1600" b="1" dirty="0" smtClean="0"/>
              <a:t>Class Dojo</a:t>
            </a:r>
          </a:p>
          <a:p>
            <a:pPr marL="0" indent="0">
              <a:buNone/>
            </a:pPr>
            <a:r>
              <a:rPr lang="en-US" sz="1600" b="1" dirty="0" smtClean="0">
                <a:hlinkClick r:id="rId2"/>
              </a:rPr>
              <a:t>Bradymi@Richmond.k12.ga.us</a:t>
            </a: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/>
              <a:t>Cell: 706-832-2466   Work: 706-796-4955</a:t>
            </a:r>
            <a:endParaRPr lang="en-US" sz="1600" b="1" dirty="0"/>
          </a:p>
        </p:txBody>
      </p:sp>
      <p:pic>
        <p:nvPicPr>
          <p:cNvPr id="1026" name="Picture 2" descr="https://attachment.outlook.live.net/owa/MSA%3AMichelleBra%40msn.com/service.svc/s/GetAttachmentThumbnail?id=AQMkADAwATIwMTAwAC0wMWQ4LTYwODktMDACLTAwCgBGAAADMPARZO9ugkiXPzKwchegEAcA96PB2qqENEi7mNKUIiAY5gAAAgEMAAAA96PB2qqENEi7mNKUIiAY5gAGQdjCswAAAAESABAALolm2ZSPikSFC%2B62hjktRw%3D%3D&amp;thumbnailType=2&amp;isc=1&amp;token=eyJhbGciOiJSUzI1NiIsImtpZCI6IkZBRDY1NDI2MkM2QUYyOTYxQUExRThDQUI3OEZGMUIyNzBFNzA3RTkiLCJ0eXAiOiJKV1QiLCJ4NXQiOiItdFpVSml4cThwWWFvZWpLdDRfeHNuRG5CLWsifQ.eyJvcmlnaW4iOiJodHRwczovL291dGxvb2subGl2ZS5jb20iLCJ1YyI6ImZkMWEzZDllZjYyMTQ2ZGQ4YjliZGZiMzZiOTYwY2Q5IiwidmVyIjoiRXhjaGFuZ2UuQ2FsbGJhY2suVjEiLCJhcHBjdHhzZW5kZXIiOiJPd2FEb3dubG9hZEA4NGRmOWU3Zi1lOWY2LTQwYWYtYjQzNS1hYWFhYWFhYWFhYWEiLCJpc3NyaW5nIjoiV1ciLCJhcHBjdHgiOiJ7XCJtc2V4Y2hwcm90XCI6XCJvd2FcIixcInB1aWRcIjpcIjU2NDA0OTQ5NjAwNjc5M1wiLFwic2NvcGVcIjpcIk93YURvd25sb2FkXCIsXCJvaWRcIjpcIjAwMDIwMTAwLTAxZDgtNjA4OS0wMDAwLTAwMDAwMDAwMDAwMFwiLFwicHJpbWFyeXNpZFwiOlwiUy0xLTI4MjctMTMxMzI4LTMwOTU3NzA1XCJ9IiwibmJmIjoxNjU4MTA1MTA1LCJleHAiOjE2NTgxMDU3MDUsImlzcyI6IjAwMDAwMDAyLTAwMDAtMGZmMS1jZTAwLTAwMDAwMDAwMDAwMEA4NGRmOWU3Zi1lOWY2LTQwYWYtYjQzNS1hYWFhYWFhYWFhYWEiLCJhdWQiOiIwMDAwMDAwMi0wMDAwLTBmZjEtY2UwMC0wMDAwMDAwMDAwMDAvYXR0YWNobWVudC5vdXRsb29rLmxpdmUubmV0QDg0ZGY5ZTdmLWU5ZjYtNDBhZi1iNDM1LWFhYWFhYWFhYWFhYSIsImhhcHAiOiJvd2EifQ.UO80sKmgMAX2-udn3dnSziheKgsxFHB8jgDnwNzVHSzN8zSaRNAEPA2fsX344DoHHEl2PvP1FAIIkHPQoBkhjn7Lkp5D8EVHrMY008h6WY8l87lE-LPChoXCUP6beKxwIac2FE24rNx-CiFFMjeqoTqIeXUklQd286Lp0q9bJMOMjCFLRMU3yjmgrejDImCRf-5xA6tu2AKCVMuNoqW5_-xxhYam4iUFewIXLJGube4wRC98gTRwU_s2gKg2aTTol1TB5qWtqSEgzQE7uTj6rA3AziXB5hSqRT68i6zTrV4VzWgkXlVI797Y87GXchfVYnc0sC-FAs6I_g94VEW0dg&amp;X-OWA-CANARY=awVrECRBPUuRNaQCZJzFifBd9MZWaNoYTrfpFf381Dbt_fJx0kL9qP33ZGQx_YzpMijUyqMmbz0.&amp;owa=outlook.live.com&amp;scriptVer=20220708002.17&amp;animation=true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057401"/>
            <a:ext cx="3886200" cy="4161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03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Daily English Language Arts 90 minutes Routine: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Word Study Routine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en-US" b="1" dirty="0" smtClean="0"/>
              <a:t>5-10 minutes lesson from the Word Study Guide in Benchmark Literacy</a:t>
            </a:r>
          </a:p>
          <a:p>
            <a:r>
              <a:rPr lang="en-US" b="1" dirty="0" smtClean="0"/>
              <a:t>Students will interact with new words.</a:t>
            </a:r>
          </a:p>
          <a:p>
            <a:r>
              <a:rPr lang="en-US" b="1" dirty="0" smtClean="0"/>
              <a:t>Students will complete sorting activities and read </a:t>
            </a:r>
            <a:r>
              <a:rPr lang="en-US" b="1" dirty="0" err="1" smtClean="0"/>
              <a:t>alouds</a:t>
            </a:r>
            <a:r>
              <a:rPr lang="en-US" b="1" dirty="0" smtClean="0"/>
              <a:t> for fluency in word use.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Whole Group Routine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en-US" b="1" dirty="0" smtClean="0"/>
              <a:t>10-20 minutes-Teacher taught mini lessons on literary or informational reading standards and the aligned writing task.</a:t>
            </a:r>
          </a:p>
          <a:p>
            <a:r>
              <a:rPr lang="en-US" b="1" dirty="0" smtClean="0"/>
              <a:t>40-50 minutes-Students will work in small groups during this time. The groups are (1) teacher led small group, (2)  personalized learning, and (3) independent group activities in reading and writing.</a:t>
            </a:r>
            <a:endParaRPr lang="en-US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Closing Routine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en-US" b="1" dirty="0" smtClean="0"/>
              <a:t>5-10 minutes-Teacher will allow students to summarize their learning using class discussion, sharing work, or assessment.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9877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Ready for 5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en-US" dirty="0" smtClean="0"/>
              <a:t>Determines the  meaning of unknown or multiple meaning words and </a:t>
            </a:r>
            <a:r>
              <a:rPr lang="en-US" dirty="0" smtClean="0"/>
              <a:t>phrases</a:t>
            </a:r>
          </a:p>
          <a:p>
            <a:endParaRPr lang="en-US" dirty="0"/>
          </a:p>
          <a:p>
            <a:r>
              <a:rPr lang="en-US" dirty="0" smtClean="0"/>
              <a:t>Reading, comprehending and writing using informational and literary text.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Mathematics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en-US" dirty="0" smtClean="0"/>
              <a:t>Order of operations and whole numbers</a:t>
            </a:r>
          </a:p>
          <a:p>
            <a:r>
              <a:rPr lang="en-US" dirty="0" smtClean="0"/>
              <a:t>Adding and subtracting with decimals</a:t>
            </a:r>
          </a:p>
          <a:p>
            <a:r>
              <a:rPr lang="en-US" dirty="0" smtClean="0"/>
              <a:t>Multiplying and dividing with decimals</a:t>
            </a:r>
          </a:p>
          <a:p>
            <a:r>
              <a:rPr lang="en-US" dirty="0" smtClean="0"/>
              <a:t>Adding, subtracting, multiplying and dividing fractions</a:t>
            </a:r>
          </a:p>
          <a:p>
            <a:r>
              <a:rPr lang="en-US" dirty="0" smtClean="0"/>
              <a:t>Working with 2D figures</a:t>
            </a:r>
          </a:p>
          <a:p>
            <a:r>
              <a:rPr lang="en-US" dirty="0" smtClean="0"/>
              <a:t>Working with volume and measurement</a:t>
            </a:r>
          </a:p>
          <a:p>
            <a:r>
              <a:rPr lang="en-US" dirty="0" smtClean="0"/>
              <a:t>Geometry and the coordinate plane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823290" y="2192866"/>
            <a:ext cx="4170590" cy="626534"/>
          </a:xfrm>
        </p:spPr>
        <p:txBody>
          <a:bodyPr/>
          <a:lstStyle/>
          <a:p>
            <a:r>
              <a:rPr lang="en-US" dirty="0" smtClean="0"/>
              <a:t>Science and Social Studies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xfrm>
            <a:off x="7855884" y="2819400"/>
            <a:ext cx="3456432" cy="3314132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Science Overview</a:t>
            </a:r>
          </a:p>
          <a:p>
            <a:r>
              <a:rPr lang="en-US" dirty="0" smtClean="0"/>
              <a:t>Cells and microorganisms</a:t>
            </a:r>
          </a:p>
          <a:p>
            <a:r>
              <a:rPr lang="en-US" dirty="0" smtClean="0"/>
              <a:t>Energy Transfer through electricity and magnetism</a:t>
            </a:r>
          </a:p>
          <a:p>
            <a:r>
              <a:rPr lang="en-US" dirty="0" smtClean="0"/>
              <a:t>Dynamics of classification</a:t>
            </a:r>
          </a:p>
          <a:p>
            <a:r>
              <a:rPr lang="en-US" dirty="0" smtClean="0"/>
              <a:t>Earth and changes over time</a:t>
            </a:r>
          </a:p>
          <a:p>
            <a:r>
              <a:rPr lang="en-US" dirty="0" smtClean="0"/>
              <a:t>Physical and chemical changes</a:t>
            </a:r>
          </a:p>
          <a:p>
            <a:r>
              <a:rPr lang="en-US" b="1" dirty="0" smtClean="0"/>
              <a:t>Social Studies Overview</a:t>
            </a:r>
          </a:p>
          <a:p>
            <a:r>
              <a:rPr lang="en-US" dirty="0" smtClean="0"/>
              <a:t>Citizenship</a:t>
            </a:r>
          </a:p>
          <a:p>
            <a:r>
              <a:rPr lang="en-US" dirty="0" smtClean="0"/>
              <a:t>The Changing Nation</a:t>
            </a:r>
          </a:p>
          <a:p>
            <a:r>
              <a:rPr lang="en-US" dirty="0" smtClean="0"/>
              <a:t>World War 1 and the 1920s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11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Grade Beep Expectations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185561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7319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Daily classroom expectations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4079929"/>
              </p:ext>
            </p:extLst>
          </p:nvPr>
        </p:nvGraphicFramePr>
        <p:xfrm>
          <a:off x="685800" y="2193925"/>
          <a:ext cx="10820400" cy="4906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8168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Daily Classroom Expectations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074511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074045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1516</TotalTime>
  <Words>796</Words>
  <Application>Microsoft Office PowerPoint</Application>
  <PresentationFormat>Widescreen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Century Gothic</vt:lpstr>
      <vt:lpstr>Vapor Trail</vt:lpstr>
      <vt:lpstr>Welcome to 5th grade Open House 2022-2023</vt:lpstr>
      <vt:lpstr>Richmond County School System</vt:lpstr>
      <vt:lpstr>Introduction To The</vt:lpstr>
      <vt:lpstr>Meet the teacher Mrs. Michelle brady</vt:lpstr>
      <vt:lpstr>Daily English Language Arts 90 minutes Routine:</vt:lpstr>
      <vt:lpstr>Getting Ready for 5th Grade</vt:lpstr>
      <vt:lpstr>5th Grade Beep Expectations</vt:lpstr>
      <vt:lpstr>Daily classroom expectations</vt:lpstr>
      <vt:lpstr>Daily Classroom Expectations</vt:lpstr>
      <vt:lpstr>Fifth Grade assessments</vt:lpstr>
      <vt:lpstr>5th Grade </vt:lpstr>
      <vt:lpstr>Daily Reminders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5th grade Open House 2022-2023</dc:title>
  <dc:creator>Windows User</dc:creator>
  <cp:lastModifiedBy>Windows User</cp:lastModifiedBy>
  <cp:revision>22</cp:revision>
  <dcterms:created xsi:type="dcterms:W3CDTF">2022-07-17T21:56:20Z</dcterms:created>
  <dcterms:modified xsi:type="dcterms:W3CDTF">2022-08-03T12:36:49Z</dcterms:modified>
</cp:coreProperties>
</file>